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7" d="100"/>
          <a:sy n="57" d="100"/>
        </p:scale>
        <p:origin x="456"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B4CA-B59F-EFF8-93D3-A0045A6035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B3842F-070F-2EED-7A94-BE02A3E3C0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125853-CDD9-B8AC-2671-E22368A7FBD3}"/>
              </a:ext>
            </a:extLst>
          </p:cNvPr>
          <p:cNvSpPr>
            <a:spLocks noGrp="1"/>
          </p:cNvSpPr>
          <p:nvPr>
            <p:ph type="dt" sz="half" idx="10"/>
          </p:nvPr>
        </p:nvSpPr>
        <p:spPr/>
        <p:txBody>
          <a:bodyPr/>
          <a:lstStyle/>
          <a:p>
            <a:fld id="{EA279443-DD50-4EF4-A863-00DB52F27366}" type="datetimeFigureOut">
              <a:rPr lang="en-US" smtClean="0"/>
              <a:t>4/19/2025</a:t>
            </a:fld>
            <a:endParaRPr lang="en-US"/>
          </a:p>
        </p:txBody>
      </p:sp>
      <p:sp>
        <p:nvSpPr>
          <p:cNvPr id="5" name="Footer Placeholder 4">
            <a:extLst>
              <a:ext uri="{FF2B5EF4-FFF2-40B4-BE49-F238E27FC236}">
                <a16:creationId xmlns:a16="http://schemas.microsoft.com/office/drawing/2014/main" id="{C9E003B9-0EB5-6B72-F949-48160B130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0AAEE-9AB8-58D2-92C2-5D66C2B37A3A}"/>
              </a:ext>
            </a:extLst>
          </p:cNvPr>
          <p:cNvSpPr>
            <a:spLocks noGrp="1"/>
          </p:cNvSpPr>
          <p:nvPr>
            <p:ph type="sldNum" sz="quarter" idx="12"/>
          </p:nvPr>
        </p:nvSpPr>
        <p:spPr/>
        <p:txBody>
          <a:bodyPr/>
          <a:lstStyle/>
          <a:p>
            <a:fld id="{24B9CE8F-6A52-4FC2-90CD-78351A632523}" type="slidenum">
              <a:rPr lang="en-US" smtClean="0"/>
              <a:t>‹#›</a:t>
            </a:fld>
            <a:endParaRPr lang="en-US"/>
          </a:p>
        </p:txBody>
      </p:sp>
    </p:spTree>
    <p:extLst>
      <p:ext uri="{BB962C8B-B14F-4D97-AF65-F5344CB8AC3E}">
        <p14:creationId xmlns:p14="http://schemas.microsoft.com/office/powerpoint/2010/main" val="30025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BA1A-4619-BA9C-3D07-6814196583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F51968-C90A-D905-C346-652CC084DB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B85BD-88A5-8DC1-CE25-DC0A944FE945}"/>
              </a:ext>
            </a:extLst>
          </p:cNvPr>
          <p:cNvSpPr>
            <a:spLocks noGrp="1"/>
          </p:cNvSpPr>
          <p:nvPr>
            <p:ph type="dt" sz="half" idx="10"/>
          </p:nvPr>
        </p:nvSpPr>
        <p:spPr/>
        <p:txBody>
          <a:bodyPr/>
          <a:lstStyle/>
          <a:p>
            <a:fld id="{EA279443-DD50-4EF4-A863-00DB52F27366}" type="datetimeFigureOut">
              <a:rPr lang="en-US" smtClean="0"/>
              <a:t>4/19/2025</a:t>
            </a:fld>
            <a:endParaRPr lang="en-US"/>
          </a:p>
        </p:txBody>
      </p:sp>
      <p:sp>
        <p:nvSpPr>
          <p:cNvPr id="5" name="Footer Placeholder 4">
            <a:extLst>
              <a:ext uri="{FF2B5EF4-FFF2-40B4-BE49-F238E27FC236}">
                <a16:creationId xmlns:a16="http://schemas.microsoft.com/office/drawing/2014/main" id="{6FDB58C5-906B-4269-E8A3-45C3D9FEF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990A9-4B27-D32E-8433-B13BBD504546}"/>
              </a:ext>
            </a:extLst>
          </p:cNvPr>
          <p:cNvSpPr>
            <a:spLocks noGrp="1"/>
          </p:cNvSpPr>
          <p:nvPr>
            <p:ph type="sldNum" sz="quarter" idx="12"/>
          </p:nvPr>
        </p:nvSpPr>
        <p:spPr/>
        <p:txBody>
          <a:bodyPr/>
          <a:lstStyle/>
          <a:p>
            <a:fld id="{24B9CE8F-6A52-4FC2-90CD-78351A632523}" type="slidenum">
              <a:rPr lang="en-US" smtClean="0"/>
              <a:t>‹#›</a:t>
            </a:fld>
            <a:endParaRPr lang="en-US"/>
          </a:p>
        </p:txBody>
      </p:sp>
    </p:spTree>
    <p:extLst>
      <p:ext uri="{BB962C8B-B14F-4D97-AF65-F5344CB8AC3E}">
        <p14:creationId xmlns:p14="http://schemas.microsoft.com/office/powerpoint/2010/main" val="95651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093BD9-B39D-D373-7715-AD87E053FD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FCFE6D-532B-E4C3-BE1B-1B2A1CB9DF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2FB326-BC6A-6B2B-DE21-C6293A162679}"/>
              </a:ext>
            </a:extLst>
          </p:cNvPr>
          <p:cNvSpPr>
            <a:spLocks noGrp="1"/>
          </p:cNvSpPr>
          <p:nvPr>
            <p:ph type="dt" sz="half" idx="10"/>
          </p:nvPr>
        </p:nvSpPr>
        <p:spPr/>
        <p:txBody>
          <a:bodyPr/>
          <a:lstStyle/>
          <a:p>
            <a:fld id="{EA279443-DD50-4EF4-A863-00DB52F27366}" type="datetimeFigureOut">
              <a:rPr lang="en-US" smtClean="0"/>
              <a:t>4/19/2025</a:t>
            </a:fld>
            <a:endParaRPr lang="en-US"/>
          </a:p>
        </p:txBody>
      </p:sp>
      <p:sp>
        <p:nvSpPr>
          <p:cNvPr id="5" name="Footer Placeholder 4">
            <a:extLst>
              <a:ext uri="{FF2B5EF4-FFF2-40B4-BE49-F238E27FC236}">
                <a16:creationId xmlns:a16="http://schemas.microsoft.com/office/drawing/2014/main" id="{8362C1BE-F53F-88EF-1367-423C753DE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B42B2-142F-1230-F726-41F33167CB30}"/>
              </a:ext>
            </a:extLst>
          </p:cNvPr>
          <p:cNvSpPr>
            <a:spLocks noGrp="1"/>
          </p:cNvSpPr>
          <p:nvPr>
            <p:ph type="sldNum" sz="quarter" idx="12"/>
          </p:nvPr>
        </p:nvSpPr>
        <p:spPr/>
        <p:txBody>
          <a:bodyPr/>
          <a:lstStyle/>
          <a:p>
            <a:fld id="{24B9CE8F-6A52-4FC2-90CD-78351A632523}" type="slidenum">
              <a:rPr lang="en-US" smtClean="0"/>
              <a:t>‹#›</a:t>
            </a:fld>
            <a:endParaRPr lang="en-US"/>
          </a:p>
        </p:txBody>
      </p:sp>
    </p:spTree>
    <p:extLst>
      <p:ext uri="{BB962C8B-B14F-4D97-AF65-F5344CB8AC3E}">
        <p14:creationId xmlns:p14="http://schemas.microsoft.com/office/powerpoint/2010/main" val="71953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3013D-64BA-B7D6-52C8-045E883106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E4B3AA-E0E5-6D5D-3E16-AFA5C50E3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7805F-6381-AF87-00E8-11713991941B}"/>
              </a:ext>
            </a:extLst>
          </p:cNvPr>
          <p:cNvSpPr>
            <a:spLocks noGrp="1"/>
          </p:cNvSpPr>
          <p:nvPr>
            <p:ph type="dt" sz="half" idx="10"/>
          </p:nvPr>
        </p:nvSpPr>
        <p:spPr/>
        <p:txBody>
          <a:bodyPr/>
          <a:lstStyle/>
          <a:p>
            <a:fld id="{EA279443-DD50-4EF4-A863-00DB52F27366}" type="datetimeFigureOut">
              <a:rPr lang="en-US" smtClean="0"/>
              <a:t>4/19/2025</a:t>
            </a:fld>
            <a:endParaRPr lang="en-US"/>
          </a:p>
        </p:txBody>
      </p:sp>
      <p:sp>
        <p:nvSpPr>
          <p:cNvPr id="5" name="Footer Placeholder 4">
            <a:extLst>
              <a:ext uri="{FF2B5EF4-FFF2-40B4-BE49-F238E27FC236}">
                <a16:creationId xmlns:a16="http://schemas.microsoft.com/office/drawing/2014/main" id="{17B83518-7331-54C0-D7E1-94B757318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36EB1-18F8-EE4C-47C1-0E21DAA389FA}"/>
              </a:ext>
            </a:extLst>
          </p:cNvPr>
          <p:cNvSpPr>
            <a:spLocks noGrp="1"/>
          </p:cNvSpPr>
          <p:nvPr>
            <p:ph type="sldNum" sz="quarter" idx="12"/>
          </p:nvPr>
        </p:nvSpPr>
        <p:spPr/>
        <p:txBody>
          <a:bodyPr/>
          <a:lstStyle/>
          <a:p>
            <a:fld id="{24B9CE8F-6A52-4FC2-90CD-78351A632523}" type="slidenum">
              <a:rPr lang="en-US" smtClean="0"/>
              <a:t>‹#›</a:t>
            </a:fld>
            <a:endParaRPr lang="en-US"/>
          </a:p>
        </p:txBody>
      </p:sp>
    </p:spTree>
    <p:extLst>
      <p:ext uri="{BB962C8B-B14F-4D97-AF65-F5344CB8AC3E}">
        <p14:creationId xmlns:p14="http://schemas.microsoft.com/office/powerpoint/2010/main" val="82544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B0089-C854-FD23-481D-00D49FF6B8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08D756-9F42-A0CF-360A-FE9D9B13144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7F5556-FB9A-414A-8F2E-3100B650DFB1}"/>
              </a:ext>
            </a:extLst>
          </p:cNvPr>
          <p:cNvSpPr>
            <a:spLocks noGrp="1"/>
          </p:cNvSpPr>
          <p:nvPr>
            <p:ph type="dt" sz="half" idx="10"/>
          </p:nvPr>
        </p:nvSpPr>
        <p:spPr/>
        <p:txBody>
          <a:bodyPr/>
          <a:lstStyle/>
          <a:p>
            <a:fld id="{EA279443-DD50-4EF4-A863-00DB52F27366}" type="datetimeFigureOut">
              <a:rPr lang="en-US" smtClean="0"/>
              <a:t>4/19/2025</a:t>
            </a:fld>
            <a:endParaRPr lang="en-US"/>
          </a:p>
        </p:txBody>
      </p:sp>
      <p:sp>
        <p:nvSpPr>
          <p:cNvPr id="5" name="Footer Placeholder 4">
            <a:extLst>
              <a:ext uri="{FF2B5EF4-FFF2-40B4-BE49-F238E27FC236}">
                <a16:creationId xmlns:a16="http://schemas.microsoft.com/office/drawing/2014/main" id="{3B8213B5-D4AD-4CAE-6051-7790898CAE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1F3EE-C82C-A406-DC95-4521568D07B1}"/>
              </a:ext>
            </a:extLst>
          </p:cNvPr>
          <p:cNvSpPr>
            <a:spLocks noGrp="1"/>
          </p:cNvSpPr>
          <p:nvPr>
            <p:ph type="sldNum" sz="quarter" idx="12"/>
          </p:nvPr>
        </p:nvSpPr>
        <p:spPr/>
        <p:txBody>
          <a:bodyPr/>
          <a:lstStyle/>
          <a:p>
            <a:fld id="{24B9CE8F-6A52-4FC2-90CD-78351A632523}" type="slidenum">
              <a:rPr lang="en-US" smtClean="0"/>
              <a:t>‹#›</a:t>
            </a:fld>
            <a:endParaRPr lang="en-US"/>
          </a:p>
        </p:txBody>
      </p:sp>
    </p:spTree>
    <p:extLst>
      <p:ext uri="{BB962C8B-B14F-4D97-AF65-F5344CB8AC3E}">
        <p14:creationId xmlns:p14="http://schemas.microsoft.com/office/powerpoint/2010/main" val="162781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AD62-FBFC-8B96-25B4-64675B158B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8BD8BE-14C2-E484-3701-9C87D03020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79B7EC-7266-C2C1-77B0-543C7BDA96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4EF76-CF69-E83F-6868-6323EA3DE1E7}"/>
              </a:ext>
            </a:extLst>
          </p:cNvPr>
          <p:cNvSpPr>
            <a:spLocks noGrp="1"/>
          </p:cNvSpPr>
          <p:nvPr>
            <p:ph type="dt" sz="half" idx="10"/>
          </p:nvPr>
        </p:nvSpPr>
        <p:spPr/>
        <p:txBody>
          <a:bodyPr/>
          <a:lstStyle/>
          <a:p>
            <a:fld id="{EA279443-DD50-4EF4-A863-00DB52F27366}" type="datetimeFigureOut">
              <a:rPr lang="en-US" smtClean="0"/>
              <a:t>4/19/2025</a:t>
            </a:fld>
            <a:endParaRPr lang="en-US"/>
          </a:p>
        </p:txBody>
      </p:sp>
      <p:sp>
        <p:nvSpPr>
          <p:cNvPr id="6" name="Footer Placeholder 5">
            <a:extLst>
              <a:ext uri="{FF2B5EF4-FFF2-40B4-BE49-F238E27FC236}">
                <a16:creationId xmlns:a16="http://schemas.microsoft.com/office/drawing/2014/main" id="{D9C80AB4-3931-6D76-8965-E2994FA8CC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23427B-3C05-3B71-0121-673FED0AE80B}"/>
              </a:ext>
            </a:extLst>
          </p:cNvPr>
          <p:cNvSpPr>
            <a:spLocks noGrp="1"/>
          </p:cNvSpPr>
          <p:nvPr>
            <p:ph type="sldNum" sz="quarter" idx="12"/>
          </p:nvPr>
        </p:nvSpPr>
        <p:spPr/>
        <p:txBody>
          <a:bodyPr/>
          <a:lstStyle/>
          <a:p>
            <a:fld id="{24B9CE8F-6A52-4FC2-90CD-78351A632523}" type="slidenum">
              <a:rPr lang="en-US" smtClean="0"/>
              <a:t>‹#›</a:t>
            </a:fld>
            <a:endParaRPr lang="en-US"/>
          </a:p>
        </p:txBody>
      </p:sp>
    </p:spTree>
    <p:extLst>
      <p:ext uri="{BB962C8B-B14F-4D97-AF65-F5344CB8AC3E}">
        <p14:creationId xmlns:p14="http://schemas.microsoft.com/office/powerpoint/2010/main" val="2794134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D3EC-E304-BABB-9E62-E5ECCD44F0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623252-4F4E-1B6B-1DEF-6263EB6B3C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6A84A3-6C84-37C4-432B-89DF537BEE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9184A0-E4E7-888D-A809-233119229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F57E1F-EE34-12EB-A319-ED3F6F6C99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4B5201-72C1-5B2A-955A-F9F3F772EA51}"/>
              </a:ext>
            </a:extLst>
          </p:cNvPr>
          <p:cNvSpPr>
            <a:spLocks noGrp="1"/>
          </p:cNvSpPr>
          <p:nvPr>
            <p:ph type="dt" sz="half" idx="10"/>
          </p:nvPr>
        </p:nvSpPr>
        <p:spPr/>
        <p:txBody>
          <a:bodyPr/>
          <a:lstStyle/>
          <a:p>
            <a:fld id="{EA279443-DD50-4EF4-A863-00DB52F27366}" type="datetimeFigureOut">
              <a:rPr lang="en-US" smtClean="0"/>
              <a:t>4/19/2025</a:t>
            </a:fld>
            <a:endParaRPr lang="en-US"/>
          </a:p>
        </p:txBody>
      </p:sp>
      <p:sp>
        <p:nvSpPr>
          <p:cNvPr id="8" name="Footer Placeholder 7">
            <a:extLst>
              <a:ext uri="{FF2B5EF4-FFF2-40B4-BE49-F238E27FC236}">
                <a16:creationId xmlns:a16="http://schemas.microsoft.com/office/drawing/2014/main" id="{8F6D9DD8-67AF-5211-1024-1E57833993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AC95C9-79CE-67B1-FFA6-36DE089D3985}"/>
              </a:ext>
            </a:extLst>
          </p:cNvPr>
          <p:cNvSpPr>
            <a:spLocks noGrp="1"/>
          </p:cNvSpPr>
          <p:nvPr>
            <p:ph type="sldNum" sz="quarter" idx="12"/>
          </p:nvPr>
        </p:nvSpPr>
        <p:spPr/>
        <p:txBody>
          <a:bodyPr/>
          <a:lstStyle/>
          <a:p>
            <a:fld id="{24B9CE8F-6A52-4FC2-90CD-78351A632523}" type="slidenum">
              <a:rPr lang="en-US" smtClean="0"/>
              <a:t>‹#›</a:t>
            </a:fld>
            <a:endParaRPr lang="en-US"/>
          </a:p>
        </p:txBody>
      </p:sp>
    </p:spTree>
    <p:extLst>
      <p:ext uri="{BB962C8B-B14F-4D97-AF65-F5344CB8AC3E}">
        <p14:creationId xmlns:p14="http://schemas.microsoft.com/office/powerpoint/2010/main" val="2068263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2448C-55BE-7212-247A-6A27B33678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6B9E01-DEFE-0793-64B1-CC0937BA547B}"/>
              </a:ext>
            </a:extLst>
          </p:cNvPr>
          <p:cNvSpPr>
            <a:spLocks noGrp="1"/>
          </p:cNvSpPr>
          <p:nvPr>
            <p:ph type="dt" sz="half" idx="10"/>
          </p:nvPr>
        </p:nvSpPr>
        <p:spPr/>
        <p:txBody>
          <a:bodyPr/>
          <a:lstStyle/>
          <a:p>
            <a:fld id="{EA279443-DD50-4EF4-A863-00DB52F27366}" type="datetimeFigureOut">
              <a:rPr lang="en-US" smtClean="0"/>
              <a:t>4/19/2025</a:t>
            </a:fld>
            <a:endParaRPr lang="en-US"/>
          </a:p>
        </p:txBody>
      </p:sp>
      <p:sp>
        <p:nvSpPr>
          <p:cNvPr id="4" name="Footer Placeholder 3">
            <a:extLst>
              <a:ext uri="{FF2B5EF4-FFF2-40B4-BE49-F238E27FC236}">
                <a16:creationId xmlns:a16="http://schemas.microsoft.com/office/drawing/2014/main" id="{82BE6D6E-7CD6-4E95-D218-CE18C0E8FC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0C7100-65E4-F48A-0111-67ECB5BDC0FD}"/>
              </a:ext>
            </a:extLst>
          </p:cNvPr>
          <p:cNvSpPr>
            <a:spLocks noGrp="1"/>
          </p:cNvSpPr>
          <p:nvPr>
            <p:ph type="sldNum" sz="quarter" idx="12"/>
          </p:nvPr>
        </p:nvSpPr>
        <p:spPr/>
        <p:txBody>
          <a:bodyPr/>
          <a:lstStyle/>
          <a:p>
            <a:fld id="{24B9CE8F-6A52-4FC2-90CD-78351A632523}" type="slidenum">
              <a:rPr lang="en-US" smtClean="0"/>
              <a:t>‹#›</a:t>
            </a:fld>
            <a:endParaRPr lang="en-US"/>
          </a:p>
        </p:txBody>
      </p:sp>
    </p:spTree>
    <p:extLst>
      <p:ext uri="{BB962C8B-B14F-4D97-AF65-F5344CB8AC3E}">
        <p14:creationId xmlns:p14="http://schemas.microsoft.com/office/powerpoint/2010/main" val="424402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413FBB-5AD6-1D2B-6C8C-CCB8F42F62D3}"/>
              </a:ext>
            </a:extLst>
          </p:cNvPr>
          <p:cNvSpPr>
            <a:spLocks noGrp="1"/>
          </p:cNvSpPr>
          <p:nvPr>
            <p:ph type="dt" sz="half" idx="10"/>
          </p:nvPr>
        </p:nvSpPr>
        <p:spPr/>
        <p:txBody>
          <a:bodyPr/>
          <a:lstStyle/>
          <a:p>
            <a:fld id="{EA279443-DD50-4EF4-A863-00DB52F27366}" type="datetimeFigureOut">
              <a:rPr lang="en-US" smtClean="0"/>
              <a:t>4/19/2025</a:t>
            </a:fld>
            <a:endParaRPr lang="en-US"/>
          </a:p>
        </p:txBody>
      </p:sp>
      <p:sp>
        <p:nvSpPr>
          <p:cNvPr id="3" name="Footer Placeholder 2">
            <a:extLst>
              <a:ext uri="{FF2B5EF4-FFF2-40B4-BE49-F238E27FC236}">
                <a16:creationId xmlns:a16="http://schemas.microsoft.com/office/drawing/2014/main" id="{ECA9E299-AB66-DEE7-D4A3-42BCE7527A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390C93-5312-4BFF-E746-1E70F94D3AEA}"/>
              </a:ext>
            </a:extLst>
          </p:cNvPr>
          <p:cNvSpPr>
            <a:spLocks noGrp="1"/>
          </p:cNvSpPr>
          <p:nvPr>
            <p:ph type="sldNum" sz="quarter" idx="12"/>
          </p:nvPr>
        </p:nvSpPr>
        <p:spPr/>
        <p:txBody>
          <a:bodyPr/>
          <a:lstStyle/>
          <a:p>
            <a:fld id="{24B9CE8F-6A52-4FC2-90CD-78351A632523}" type="slidenum">
              <a:rPr lang="en-US" smtClean="0"/>
              <a:t>‹#›</a:t>
            </a:fld>
            <a:endParaRPr lang="en-US"/>
          </a:p>
        </p:txBody>
      </p:sp>
    </p:spTree>
    <p:extLst>
      <p:ext uri="{BB962C8B-B14F-4D97-AF65-F5344CB8AC3E}">
        <p14:creationId xmlns:p14="http://schemas.microsoft.com/office/powerpoint/2010/main" val="50658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2BDAC-2EDF-55F6-BBFE-2FA8BD2EA1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10D415-91B1-0F69-1E37-F3433BC5E8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F4912B-264F-0D21-D138-667614014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59ED4A-BC64-B42C-CF0F-14767D438AD4}"/>
              </a:ext>
            </a:extLst>
          </p:cNvPr>
          <p:cNvSpPr>
            <a:spLocks noGrp="1"/>
          </p:cNvSpPr>
          <p:nvPr>
            <p:ph type="dt" sz="half" idx="10"/>
          </p:nvPr>
        </p:nvSpPr>
        <p:spPr/>
        <p:txBody>
          <a:bodyPr/>
          <a:lstStyle/>
          <a:p>
            <a:fld id="{EA279443-DD50-4EF4-A863-00DB52F27366}" type="datetimeFigureOut">
              <a:rPr lang="en-US" smtClean="0"/>
              <a:t>4/19/2025</a:t>
            </a:fld>
            <a:endParaRPr lang="en-US"/>
          </a:p>
        </p:txBody>
      </p:sp>
      <p:sp>
        <p:nvSpPr>
          <p:cNvPr id="6" name="Footer Placeholder 5">
            <a:extLst>
              <a:ext uri="{FF2B5EF4-FFF2-40B4-BE49-F238E27FC236}">
                <a16:creationId xmlns:a16="http://schemas.microsoft.com/office/drawing/2014/main" id="{2D905DCF-FC69-CB5F-E19E-72A1665F29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48BC5D-722A-90D4-E612-53EA8DB2AA80}"/>
              </a:ext>
            </a:extLst>
          </p:cNvPr>
          <p:cNvSpPr>
            <a:spLocks noGrp="1"/>
          </p:cNvSpPr>
          <p:nvPr>
            <p:ph type="sldNum" sz="quarter" idx="12"/>
          </p:nvPr>
        </p:nvSpPr>
        <p:spPr/>
        <p:txBody>
          <a:bodyPr/>
          <a:lstStyle/>
          <a:p>
            <a:fld id="{24B9CE8F-6A52-4FC2-90CD-78351A632523}" type="slidenum">
              <a:rPr lang="en-US" smtClean="0"/>
              <a:t>‹#›</a:t>
            </a:fld>
            <a:endParaRPr lang="en-US"/>
          </a:p>
        </p:txBody>
      </p:sp>
    </p:spTree>
    <p:extLst>
      <p:ext uri="{BB962C8B-B14F-4D97-AF65-F5344CB8AC3E}">
        <p14:creationId xmlns:p14="http://schemas.microsoft.com/office/powerpoint/2010/main" val="138205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54854-57BB-640D-996C-2E9FE7D907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61FD56-E771-02CF-3AFE-8F7106ED43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5CA5B6-4772-EA61-94F4-B321878AF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112A06-FD59-303E-BA83-C321A4AD5906}"/>
              </a:ext>
            </a:extLst>
          </p:cNvPr>
          <p:cNvSpPr>
            <a:spLocks noGrp="1"/>
          </p:cNvSpPr>
          <p:nvPr>
            <p:ph type="dt" sz="half" idx="10"/>
          </p:nvPr>
        </p:nvSpPr>
        <p:spPr/>
        <p:txBody>
          <a:bodyPr/>
          <a:lstStyle/>
          <a:p>
            <a:fld id="{EA279443-DD50-4EF4-A863-00DB52F27366}" type="datetimeFigureOut">
              <a:rPr lang="en-US" smtClean="0"/>
              <a:t>4/19/2025</a:t>
            </a:fld>
            <a:endParaRPr lang="en-US"/>
          </a:p>
        </p:txBody>
      </p:sp>
      <p:sp>
        <p:nvSpPr>
          <p:cNvPr id="6" name="Footer Placeholder 5">
            <a:extLst>
              <a:ext uri="{FF2B5EF4-FFF2-40B4-BE49-F238E27FC236}">
                <a16:creationId xmlns:a16="http://schemas.microsoft.com/office/drawing/2014/main" id="{B42F4B30-E432-C897-F226-1DCFBAF70D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3860B7-F93C-F8DB-7F01-48BDB7CF45FF}"/>
              </a:ext>
            </a:extLst>
          </p:cNvPr>
          <p:cNvSpPr>
            <a:spLocks noGrp="1"/>
          </p:cNvSpPr>
          <p:nvPr>
            <p:ph type="sldNum" sz="quarter" idx="12"/>
          </p:nvPr>
        </p:nvSpPr>
        <p:spPr/>
        <p:txBody>
          <a:bodyPr/>
          <a:lstStyle/>
          <a:p>
            <a:fld id="{24B9CE8F-6A52-4FC2-90CD-78351A632523}" type="slidenum">
              <a:rPr lang="en-US" smtClean="0"/>
              <a:t>‹#›</a:t>
            </a:fld>
            <a:endParaRPr lang="en-US"/>
          </a:p>
        </p:txBody>
      </p:sp>
    </p:spTree>
    <p:extLst>
      <p:ext uri="{BB962C8B-B14F-4D97-AF65-F5344CB8AC3E}">
        <p14:creationId xmlns:p14="http://schemas.microsoft.com/office/powerpoint/2010/main" val="549354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B8A787-E5A6-F7C9-505D-AD872A48A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6D8B10-2D49-238A-4B94-984500191D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36005-13CC-BCAE-474B-CB49EC3680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279443-DD50-4EF4-A863-00DB52F27366}" type="datetimeFigureOut">
              <a:rPr lang="en-US" smtClean="0"/>
              <a:t>4/19/2025</a:t>
            </a:fld>
            <a:endParaRPr lang="en-US"/>
          </a:p>
        </p:txBody>
      </p:sp>
      <p:sp>
        <p:nvSpPr>
          <p:cNvPr id="5" name="Footer Placeholder 4">
            <a:extLst>
              <a:ext uri="{FF2B5EF4-FFF2-40B4-BE49-F238E27FC236}">
                <a16:creationId xmlns:a16="http://schemas.microsoft.com/office/drawing/2014/main" id="{71816F6E-79EF-B7AA-7C2F-9B5D0A19C6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A0960F5-93DB-86EE-79BF-A9B104227B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B9CE8F-6A52-4FC2-90CD-78351A632523}" type="slidenum">
              <a:rPr lang="en-US" smtClean="0"/>
              <a:t>‹#›</a:t>
            </a:fld>
            <a:endParaRPr lang="en-US"/>
          </a:p>
        </p:txBody>
      </p:sp>
    </p:spTree>
    <p:extLst>
      <p:ext uri="{BB962C8B-B14F-4D97-AF65-F5344CB8AC3E}">
        <p14:creationId xmlns:p14="http://schemas.microsoft.com/office/powerpoint/2010/main" val="3036800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ock in a cave&#10;&#10;AI-generated content may be incorrect.">
            <a:extLst>
              <a:ext uri="{FF2B5EF4-FFF2-40B4-BE49-F238E27FC236}">
                <a16:creationId xmlns:a16="http://schemas.microsoft.com/office/drawing/2014/main" id="{3BF305C0-004C-53DC-6D66-C5F896EB99DA}"/>
              </a:ext>
            </a:extLst>
          </p:cNvPr>
          <p:cNvPicPr>
            <a:picLocks noChangeAspect="1"/>
          </p:cNvPicPr>
          <p:nvPr/>
        </p:nvPicPr>
        <p:blipFill>
          <a:blip r:embed="rId2">
            <a:extLst>
              <a:ext uri="{28A0092B-C50C-407E-A947-70E740481C1C}">
                <a14:useLocalDpi xmlns:a14="http://schemas.microsoft.com/office/drawing/2010/main" val="0"/>
              </a:ext>
            </a:extLst>
          </a:blip>
          <a:srcRect t="11178" b="4552"/>
          <a:stretch/>
        </p:blipFill>
        <p:spPr>
          <a:xfrm>
            <a:off x="20" y="-22"/>
            <a:ext cx="12191977" cy="6858022"/>
          </a:xfrm>
          <a:prstGeom prst="rect">
            <a:avLst/>
          </a:prstGeom>
        </p:spPr>
      </p:pic>
      <p:sp>
        <p:nvSpPr>
          <p:cNvPr id="12" name="Rectangle 11">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7CBEE9-4304-B048-980E-4260DC4594EF}"/>
              </a:ext>
            </a:extLst>
          </p:cNvPr>
          <p:cNvSpPr>
            <a:spLocks noGrp="1"/>
          </p:cNvSpPr>
          <p:nvPr>
            <p:ph type="ctrTitle"/>
          </p:nvPr>
        </p:nvSpPr>
        <p:spPr>
          <a:xfrm>
            <a:off x="557561" y="5170857"/>
            <a:ext cx="11050859" cy="1475265"/>
          </a:xfrm>
          <a:solidFill>
            <a:schemeClr val="accent6">
              <a:lumMod val="75000"/>
              <a:alpha val="66000"/>
            </a:schemeClr>
          </a:solidFill>
        </p:spPr>
        <p:txBody>
          <a:bodyPr anchor="t">
            <a:normAutofit/>
          </a:bodyPr>
          <a:lstStyle/>
          <a:p>
            <a:r>
              <a:rPr lang="en-US" sz="5200" dirty="0">
                <a:solidFill>
                  <a:srgbClr val="FFFFFF"/>
                </a:solidFill>
              </a:rPr>
              <a:t>A Surprising Narrative of Resurrection</a:t>
            </a:r>
            <a:br>
              <a:rPr lang="en-US" sz="5200" dirty="0">
                <a:solidFill>
                  <a:srgbClr val="FFFFFF"/>
                </a:solidFill>
              </a:rPr>
            </a:br>
            <a:r>
              <a:rPr lang="en-US" sz="4000" dirty="0">
                <a:solidFill>
                  <a:srgbClr val="FFFFFF"/>
                </a:solidFill>
              </a:rPr>
              <a:t>John 11:1-44</a:t>
            </a:r>
          </a:p>
        </p:txBody>
      </p:sp>
      <p:sp>
        <p:nvSpPr>
          <p:cNvPr id="14" name="Rectangle 13">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BC71405-53E1-6A4C-CAC7-C33CFA67635E}"/>
              </a:ext>
            </a:extLst>
          </p:cNvPr>
          <p:cNvSpPr txBox="1"/>
          <p:nvPr/>
        </p:nvSpPr>
        <p:spPr>
          <a:xfrm>
            <a:off x="312234" y="334537"/>
            <a:ext cx="2564781"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April 20, 2025</a:t>
            </a:r>
          </a:p>
        </p:txBody>
      </p:sp>
    </p:spTree>
    <p:extLst>
      <p:ext uri="{BB962C8B-B14F-4D97-AF65-F5344CB8AC3E}">
        <p14:creationId xmlns:p14="http://schemas.microsoft.com/office/powerpoint/2010/main" val="299825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DA327377-3367-AAFF-3798-BA9A0C914F0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2811C57-1F4D-876E-3A4D-A0C3DFF2CAC6}"/>
              </a:ext>
            </a:extLst>
          </p:cNvPr>
          <p:cNvSpPr txBox="1"/>
          <p:nvPr/>
        </p:nvSpPr>
        <p:spPr>
          <a:xfrm>
            <a:off x="713678" y="223026"/>
            <a:ext cx="10760927"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John 6:38-40</a:t>
            </a:r>
          </a:p>
        </p:txBody>
      </p:sp>
      <p:sp>
        <p:nvSpPr>
          <p:cNvPr id="4" name="TextBox 3">
            <a:extLst>
              <a:ext uri="{FF2B5EF4-FFF2-40B4-BE49-F238E27FC236}">
                <a16:creationId xmlns:a16="http://schemas.microsoft.com/office/drawing/2014/main" id="{3A71B8D3-0F4F-4DDD-2820-4C035F1E8756}"/>
              </a:ext>
            </a:extLst>
          </p:cNvPr>
          <p:cNvSpPr txBox="1"/>
          <p:nvPr/>
        </p:nvSpPr>
        <p:spPr>
          <a:xfrm>
            <a:off x="334537" y="947855"/>
            <a:ext cx="11508057" cy="5509200"/>
          </a:xfrm>
          <a:prstGeom prst="rect">
            <a:avLst/>
          </a:prstGeom>
          <a:noFill/>
        </p:spPr>
        <p:txBody>
          <a:bodyPr wrap="square" rtlCol="0">
            <a:spAutoFit/>
          </a:bodyPr>
          <a:lstStyle/>
          <a:p>
            <a:pPr marL="0" marR="0" algn="just"/>
            <a:r>
              <a:rPr lang="en-US" sz="44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38 For I have come down from heaven, not to do My own will, but the will of Him who sent Me. 39 This is the will of Him who sent Me, that of all that He has given Me I lose nothing, but raise it up on </a:t>
            </a:r>
            <a:r>
              <a:rPr lang="en-US" sz="4400" i="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last day</a:t>
            </a:r>
            <a:r>
              <a:rPr lang="en-US" sz="44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40 For this is the will of My Father, that everyone who beholds the Son and believes in Him will have eternal life, and I Myself will raise him up on </a:t>
            </a:r>
            <a:r>
              <a:rPr lang="en-US" sz="4400" i="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a:t>
            </a:r>
            <a:r>
              <a:rPr lang="en-US" sz="44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4400" i="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last day</a:t>
            </a:r>
            <a:r>
              <a:rPr lang="en-US" sz="44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3403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80703946-8213-2140-7182-F1D900B85C7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25F472A-33C6-595C-198D-9821AFAC433F}"/>
              </a:ext>
            </a:extLst>
          </p:cNvPr>
          <p:cNvSpPr txBox="1"/>
          <p:nvPr/>
        </p:nvSpPr>
        <p:spPr>
          <a:xfrm>
            <a:off x="713678" y="223026"/>
            <a:ext cx="10760927"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The Seven “I am” Statements of Christ</a:t>
            </a:r>
          </a:p>
        </p:txBody>
      </p:sp>
      <p:sp>
        <p:nvSpPr>
          <p:cNvPr id="4" name="TextBox 3">
            <a:extLst>
              <a:ext uri="{FF2B5EF4-FFF2-40B4-BE49-F238E27FC236}">
                <a16:creationId xmlns:a16="http://schemas.microsoft.com/office/drawing/2014/main" id="{7744C1C3-7C45-C511-1186-586B29CB2F25}"/>
              </a:ext>
            </a:extLst>
          </p:cNvPr>
          <p:cNvSpPr txBox="1"/>
          <p:nvPr/>
        </p:nvSpPr>
        <p:spPr>
          <a:xfrm>
            <a:off x="334537" y="947855"/>
            <a:ext cx="11508057" cy="4832092"/>
          </a:xfrm>
          <a:prstGeom prst="rect">
            <a:avLst/>
          </a:prstGeom>
          <a:noFill/>
        </p:spPr>
        <p:txBody>
          <a:bodyPr wrap="square" rtlCol="0">
            <a:spAutoFit/>
          </a:bodyPr>
          <a:lstStyle/>
          <a:p>
            <a:pPr marL="571500" marR="0" indent="-571500" algn="just">
              <a:buFontTx/>
              <a:buChar char="†"/>
            </a:pP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am the bread of life </a:t>
            </a:r>
            <a:r>
              <a:rPr lang="en-US" sz="4400" baseline="30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(John 6:35)</a:t>
            </a:r>
            <a:endParaRPr lang="en-US" sz="44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lgn="just">
              <a:buFontTx/>
              <a:buChar char="†"/>
            </a:pP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am the light of the world </a:t>
            </a:r>
            <a:r>
              <a:rPr lang="en-US" sz="4400" baseline="30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(John 8:12)</a:t>
            </a:r>
            <a:endParaRPr lang="en-US" sz="44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lgn="just">
              <a:buFontTx/>
              <a:buChar char="†"/>
            </a:pP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am the door of the sheep </a:t>
            </a:r>
            <a:r>
              <a:rPr lang="en-US" sz="4400" baseline="30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(John 10:7)</a:t>
            </a:r>
            <a:endParaRPr lang="en-US" sz="44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lgn="just">
              <a:buFontTx/>
              <a:buChar char="†"/>
            </a:pP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am the good shepherd </a:t>
            </a:r>
            <a:r>
              <a:rPr lang="en-US" sz="4400" baseline="30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(John 10:11)</a:t>
            </a:r>
            <a:endParaRPr lang="en-US" sz="44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lgn="just">
              <a:buFontTx/>
              <a:buChar char="†"/>
            </a:pP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am the resurrection and the life </a:t>
            </a:r>
            <a:r>
              <a:rPr lang="en-US" sz="4400" baseline="30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(John 11:25)</a:t>
            </a:r>
            <a:endParaRPr lang="en-US" sz="44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lgn="just">
              <a:buFontTx/>
              <a:buChar char="†"/>
            </a:pP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am the way, the truth, and the life </a:t>
            </a:r>
            <a:r>
              <a:rPr lang="en-US" sz="4400" baseline="30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(John 14:6)</a:t>
            </a:r>
            <a:endParaRPr lang="en-US" sz="44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lgn="just">
              <a:buFontTx/>
              <a:buChar char="†"/>
            </a:pP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am the true vine </a:t>
            </a:r>
            <a:r>
              <a:rPr lang="en-US" sz="4400" baseline="30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(John 15:1)</a:t>
            </a:r>
            <a:endParaRPr lang="en-US" sz="44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217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250"/>
                                        <p:tgtEl>
                                          <p:spTgt spid="4">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7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250"/>
                                        <p:tgtEl>
                                          <p:spTgt spid="4">
                                            <p:txEl>
                                              <p:pRg st="1" end="1"/>
                                            </p:txEl>
                                          </p:spTgt>
                                        </p:tgtEl>
                                      </p:cBhvr>
                                    </p:animEffect>
                                  </p:childTnLst>
                                </p:cTn>
                              </p:par>
                            </p:childTnLst>
                          </p:cTn>
                        </p:par>
                        <p:par>
                          <p:cTn id="12" fill="hold">
                            <p:stCondLst>
                              <p:cond delay="5500"/>
                            </p:stCondLst>
                            <p:childTnLst>
                              <p:par>
                                <p:cTn id="13" presetID="10" presetClass="entr" presetSubtype="0" fill="hold" nodeType="afterEffect">
                                  <p:stCondLst>
                                    <p:cond delay="7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250"/>
                                        <p:tgtEl>
                                          <p:spTgt spid="4">
                                            <p:txEl>
                                              <p:pRg st="2" end="2"/>
                                            </p:txEl>
                                          </p:spTgt>
                                        </p:tgtEl>
                                      </p:cBhvr>
                                    </p:animEffect>
                                  </p:childTnLst>
                                </p:cTn>
                              </p:par>
                            </p:childTnLst>
                          </p:cTn>
                        </p:par>
                        <p:par>
                          <p:cTn id="16" fill="hold">
                            <p:stCondLst>
                              <p:cond delay="8500"/>
                            </p:stCondLst>
                            <p:childTnLst>
                              <p:par>
                                <p:cTn id="17" presetID="10" presetClass="entr" presetSubtype="0" fill="hold" nodeType="afterEffect">
                                  <p:stCondLst>
                                    <p:cond delay="75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250"/>
                                        <p:tgtEl>
                                          <p:spTgt spid="4">
                                            <p:txEl>
                                              <p:pRg st="3" end="3"/>
                                            </p:txEl>
                                          </p:spTgt>
                                        </p:tgtEl>
                                      </p:cBhvr>
                                    </p:animEffect>
                                  </p:childTnLst>
                                </p:cTn>
                              </p:par>
                            </p:childTnLst>
                          </p:cTn>
                        </p:par>
                        <p:par>
                          <p:cTn id="20" fill="hold">
                            <p:stCondLst>
                              <p:cond delay="11500"/>
                            </p:stCondLst>
                            <p:childTnLst>
                              <p:par>
                                <p:cTn id="21" presetID="10" presetClass="entr" presetSubtype="0" fill="hold" nodeType="afterEffect">
                                  <p:stCondLst>
                                    <p:cond delay="75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2250"/>
                                        <p:tgtEl>
                                          <p:spTgt spid="4">
                                            <p:txEl>
                                              <p:pRg st="4" end="4"/>
                                            </p:txEl>
                                          </p:spTgt>
                                        </p:tgtEl>
                                      </p:cBhvr>
                                    </p:animEffect>
                                  </p:childTnLst>
                                </p:cTn>
                              </p:par>
                            </p:childTnLst>
                          </p:cTn>
                        </p:par>
                        <p:par>
                          <p:cTn id="24" fill="hold">
                            <p:stCondLst>
                              <p:cond delay="14500"/>
                            </p:stCondLst>
                            <p:childTnLst>
                              <p:par>
                                <p:cTn id="25" presetID="10" presetClass="entr" presetSubtype="0" fill="hold" nodeType="afterEffect">
                                  <p:stCondLst>
                                    <p:cond delay="75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250"/>
                                        <p:tgtEl>
                                          <p:spTgt spid="4">
                                            <p:txEl>
                                              <p:pRg st="5" end="5"/>
                                            </p:txEl>
                                          </p:spTgt>
                                        </p:tgtEl>
                                      </p:cBhvr>
                                    </p:animEffect>
                                  </p:childTnLst>
                                </p:cTn>
                              </p:par>
                            </p:childTnLst>
                          </p:cTn>
                        </p:par>
                        <p:par>
                          <p:cTn id="28" fill="hold">
                            <p:stCondLst>
                              <p:cond delay="17500"/>
                            </p:stCondLst>
                            <p:childTnLst>
                              <p:par>
                                <p:cTn id="29" presetID="10" presetClass="entr" presetSubtype="0" fill="hold" nodeType="afterEffect">
                                  <p:stCondLst>
                                    <p:cond delay="75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22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3718ED16-A7F5-92E7-455C-7D9584C142F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770012D-B273-44FC-4133-BCD15893330F}"/>
              </a:ext>
            </a:extLst>
          </p:cNvPr>
          <p:cNvSpPr txBox="1"/>
          <p:nvPr/>
        </p:nvSpPr>
        <p:spPr>
          <a:xfrm>
            <a:off x="713678" y="223026"/>
            <a:ext cx="10760927"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John 5:24</a:t>
            </a:r>
          </a:p>
        </p:txBody>
      </p:sp>
      <p:sp>
        <p:nvSpPr>
          <p:cNvPr id="4" name="TextBox 3">
            <a:extLst>
              <a:ext uri="{FF2B5EF4-FFF2-40B4-BE49-F238E27FC236}">
                <a16:creationId xmlns:a16="http://schemas.microsoft.com/office/drawing/2014/main" id="{C2A19AF3-A752-6FDC-405E-69271422A8DF}"/>
              </a:ext>
            </a:extLst>
          </p:cNvPr>
          <p:cNvSpPr txBox="1"/>
          <p:nvPr/>
        </p:nvSpPr>
        <p:spPr>
          <a:xfrm>
            <a:off x="334537" y="947855"/>
            <a:ext cx="11508057" cy="3785652"/>
          </a:xfrm>
          <a:prstGeom prst="rect">
            <a:avLst/>
          </a:prstGeom>
          <a:noFill/>
        </p:spPr>
        <p:txBody>
          <a:bodyPr wrap="square" rtlCol="0">
            <a:spAutoFit/>
          </a:bodyPr>
          <a:lstStyle/>
          <a:p>
            <a:pPr marL="0" marR="0" algn="just"/>
            <a:r>
              <a:rPr lang="en-US" sz="4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Truly, truly, I say to you, he who hears My word, and believes Him who sent Me, has eternal life, and does not come into judgment, but has passed out of death into life. </a:t>
            </a:r>
            <a:endPar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9263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F9AA23E3-CBF3-97F0-0569-E48E16A2284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075E34E-F9DA-D3ED-1B5D-43A3CD7B52B6}"/>
              </a:ext>
            </a:extLst>
          </p:cNvPr>
          <p:cNvSpPr txBox="1"/>
          <p:nvPr/>
        </p:nvSpPr>
        <p:spPr>
          <a:xfrm>
            <a:off x="713678" y="223026"/>
            <a:ext cx="10760927"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John 11:25-26</a:t>
            </a:r>
          </a:p>
        </p:txBody>
      </p:sp>
      <p:sp>
        <p:nvSpPr>
          <p:cNvPr id="4" name="TextBox 3">
            <a:extLst>
              <a:ext uri="{FF2B5EF4-FFF2-40B4-BE49-F238E27FC236}">
                <a16:creationId xmlns:a16="http://schemas.microsoft.com/office/drawing/2014/main" id="{2D1FDED9-9780-4704-FED4-DF6A2404FE54}"/>
              </a:ext>
            </a:extLst>
          </p:cNvPr>
          <p:cNvSpPr txBox="1"/>
          <p:nvPr/>
        </p:nvSpPr>
        <p:spPr>
          <a:xfrm>
            <a:off x="334537" y="947855"/>
            <a:ext cx="11508057" cy="3046988"/>
          </a:xfrm>
          <a:prstGeom prst="rect">
            <a:avLst/>
          </a:prstGeom>
          <a:noFill/>
        </p:spPr>
        <p:txBody>
          <a:bodyPr wrap="square" rtlCol="0">
            <a:spAutoFit/>
          </a:bodyPr>
          <a:lstStyle/>
          <a:p>
            <a:pPr marL="0" marR="0" algn="just"/>
            <a:r>
              <a:rPr lang="en-US" sz="4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25 Jesus said to her, “I am the resurrection and the life; he who believes in Me will live even if he dies, 26 and everyone who lives and believes in Me will never die.”</a:t>
            </a:r>
            <a:endPar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7937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D3656E74-27AB-6234-70C6-22FF619EF3B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C9DB0A6-6EF7-66C0-93EB-73875C767F08}"/>
              </a:ext>
            </a:extLst>
          </p:cNvPr>
          <p:cNvSpPr txBox="1"/>
          <p:nvPr/>
        </p:nvSpPr>
        <p:spPr>
          <a:xfrm>
            <a:off x="713678" y="223026"/>
            <a:ext cx="10760927"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A Surprising Narrative of Resurrection</a:t>
            </a:r>
          </a:p>
        </p:txBody>
      </p:sp>
      <p:sp>
        <p:nvSpPr>
          <p:cNvPr id="4" name="TextBox 3">
            <a:extLst>
              <a:ext uri="{FF2B5EF4-FFF2-40B4-BE49-F238E27FC236}">
                <a16:creationId xmlns:a16="http://schemas.microsoft.com/office/drawing/2014/main" id="{BDA6A969-93EA-9D94-5BE8-9F3B3B614A9C}"/>
              </a:ext>
            </a:extLst>
          </p:cNvPr>
          <p:cNvSpPr txBox="1"/>
          <p:nvPr/>
        </p:nvSpPr>
        <p:spPr>
          <a:xfrm>
            <a:off x="334537" y="947855"/>
            <a:ext cx="11508057" cy="4708981"/>
          </a:xfrm>
          <a:prstGeom prst="rect">
            <a:avLst/>
          </a:prstGeom>
          <a:noFill/>
        </p:spPr>
        <p:txBody>
          <a:bodyPr wrap="square" rtlCol="0">
            <a:spAutoFit/>
          </a:bodyPr>
          <a:lstStyle/>
          <a:p>
            <a:pPr marL="857250" marR="0" indent="-857250" algn="just">
              <a:buAutoNum type="romanUcPeriod"/>
            </a:pPr>
            <a:r>
              <a:rPr lang="en-US" sz="3600" b="1" dirty="0">
                <a:solidFill>
                  <a:schemeClr val="bg1"/>
                </a:solidFill>
                <a:latin typeface="Arial" panose="020B0604020202020204" pitchFamily="34" charset="0"/>
                <a:ea typeface="Calibri" panose="020F0502020204030204" pitchFamily="34" charset="0"/>
                <a:cs typeface="Arial" panose="020B0604020202020204" pitchFamily="34" charset="0"/>
              </a:rPr>
              <a:t>The surprising procrastination of Christ </a:t>
            </a:r>
            <a:r>
              <a:rPr lang="en-US" sz="3600" b="1" baseline="30000" dirty="0">
                <a:solidFill>
                  <a:schemeClr val="bg1"/>
                </a:solidFill>
                <a:latin typeface="Arial" panose="020B0604020202020204" pitchFamily="34" charset="0"/>
                <a:ea typeface="Calibri" panose="020F0502020204030204" pitchFamily="34" charset="0"/>
                <a:cs typeface="Arial" panose="020B0604020202020204" pitchFamily="34" charset="0"/>
              </a:rPr>
              <a:t>(11:1-16)</a:t>
            </a:r>
          </a:p>
          <a:p>
            <a:pPr marL="857250" marR="0" indent="-857250" algn="just">
              <a:buAutoNum type="romanUcPeriod"/>
            </a:pPr>
            <a:r>
              <a:rPr lang="en-US" sz="3600" b="1" dirty="0">
                <a:solidFill>
                  <a:schemeClr val="bg1"/>
                </a:solidFill>
                <a:latin typeface="Arial" panose="020B0604020202020204" pitchFamily="34" charset="0"/>
                <a:ea typeface="Calibri" panose="020F0502020204030204" pitchFamily="34" charset="0"/>
                <a:cs typeface="Arial" panose="020B0604020202020204" pitchFamily="34" charset="0"/>
              </a:rPr>
              <a:t>The surprising promises of Christ </a:t>
            </a:r>
            <a:r>
              <a:rPr lang="en-US" sz="3600" b="1" baseline="30000" dirty="0">
                <a:solidFill>
                  <a:schemeClr val="bg1"/>
                </a:solidFill>
                <a:latin typeface="Arial" panose="020B0604020202020204" pitchFamily="34" charset="0"/>
                <a:ea typeface="Calibri" panose="020F0502020204030204" pitchFamily="34" charset="0"/>
                <a:cs typeface="Arial" panose="020B0604020202020204" pitchFamily="34" charset="0"/>
              </a:rPr>
              <a:t>(11:17-27)</a:t>
            </a:r>
          </a:p>
          <a:p>
            <a:pPr marL="857250" marR="0" indent="-857250" algn="just">
              <a:buAutoNum type="romanUcPeriod"/>
            </a:pPr>
            <a:r>
              <a:rPr lang="en-US" sz="3600" b="1" dirty="0">
                <a:solidFill>
                  <a:schemeClr val="bg1"/>
                </a:solidFill>
                <a:latin typeface="Arial" panose="020B0604020202020204" pitchFamily="34" charset="0"/>
                <a:ea typeface="Calibri" panose="020F0502020204030204" pitchFamily="34" charset="0"/>
                <a:cs typeface="Arial" panose="020B0604020202020204" pitchFamily="34" charset="0"/>
              </a:rPr>
              <a:t>The surprising passion of Christ </a:t>
            </a:r>
            <a:r>
              <a:rPr lang="en-US" sz="3600" b="1" baseline="30000" dirty="0">
                <a:solidFill>
                  <a:schemeClr val="bg1"/>
                </a:solidFill>
                <a:latin typeface="Arial" panose="020B0604020202020204" pitchFamily="34" charset="0"/>
                <a:ea typeface="Calibri" panose="020F0502020204030204" pitchFamily="34" charset="0"/>
                <a:cs typeface="Arial" panose="020B0604020202020204" pitchFamily="34" charset="0"/>
              </a:rPr>
              <a:t>(11:28-38)</a:t>
            </a:r>
          </a:p>
          <a:p>
            <a:pPr marL="857250" marR="0" indent="-857250" algn="just">
              <a:buAutoNum type="romanUcPeriod"/>
            </a:pPr>
            <a:r>
              <a:rPr lang="en-US" sz="3600" b="1" dirty="0">
                <a:solidFill>
                  <a:schemeClr val="bg1"/>
                </a:solidFill>
                <a:latin typeface="Arial" panose="020B0604020202020204" pitchFamily="34" charset="0"/>
                <a:ea typeface="Calibri" panose="020F0502020204030204" pitchFamily="34" charset="0"/>
                <a:cs typeface="Arial" panose="020B0604020202020204" pitchFamily="34" charset="0"/>
              </a:rPr>
              <a:t>The surprising power of Christ </a:t>
            </a:r>
            <a:r>
              <a:rPr lang="en-US" sz="3600" b="1" baseline="30000" dirty="0">
                <a:solidFill>
                  <a:schemeClr val="bg1"/>
                </a:solidFill>
                <a:latin typeface="Arial" panose="020B0604020202020204" pitchFamily="34" charset="0"/>
                <a:ea typeface="Calibri" panose="020F0502020204030204" pitchFamily="34" charset="0"/>
                <a:cs typeface="Arial" panose="020B0604020202020204" pitchFamily="34" charset="0"/>
              </a:rPr>
              <a:t>(11:39-44)</a:t>
            </a:r>
          </a:p>
          <a:p>
            <a:pPr marL="857250" marR="0" indent="-857250" algn="just">
              <a:buAutoNum type="romanUcPeriod"/>
            </a:pPr>
            <a:r>
              <a:rPr lang="en-US" sz="3600" b="1" dirty="0">
                <a:solidFill>
                  <a:schemeClr val="bg1"/>
                </a:solidFill>
                <a:latin typeface="Arial" panose="020B0604020202020204" pitchFamily="34" charset="0"/>
                <a:ea typeface="Calibri" panose="020F0502020204030204" pitchFamily="34" charset="0"/>
                <a:cs typeface="Arial" panose="020B0604020202020204" pitchFamily="34" charset="0"/>
              </a:rPr>
              <a:t>The surprising question of Christ</a:t>
            </a:r>
          </a:p>
          <a:p>
            <a:pPr marR="0" algn="ctr"/>
            <a:endParaRPr lang="en-US" sz="36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R="0" algn="ctr"/>
            <a:r>
              <a:rPr lang="en-US" sz="3600" i="1" dirty="0">
                <a:solidFill>
                  <a:schemeClr val="bg1"/>
                </a:solidFill>
                <a:latin typeface="Calibri" panose="020F0502020204030204" pitchFamily="34" charset="0"/>
                <a:ea typeface="Calibri" panose="020F0502020204030204" pitchFamily="34" charset="0"/>
                <a:cs typeface="Calibri" panose="020F0502020204030204" pitchFamily="34" charset="0"/>
              </a:rPr>
              <a:t>“Do you believe this?”</a:t>
            </a:r>
          </a:p>
          <a:p>
            <a:pPr marR="0" algn="just"/>
            <a:endParaRPr lang="en-US" sz="3600" b="1" baseline="30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R="0" algn="just"/>
            <a:endParaRPr lang="en-US" sz="3600" b="1" baseline="30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207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225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225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250"/>
                                        <p:tgtEl>
                                          <p:spTgt spid="4">
                                            <p:txEl>
                                              <p:pRg st="4" end="4"/>
                                            </p:txEl>
                                          </p:spTgt>
                                        </p:tgtEl>
                                      </p:cBhvr>
                                    </p:animEffect>
                                  </p:childTnLst>
                                </p:cTn>
                              </p:par>
                            </p:childTnLst>
                          </p:cTn>
                        </p:par>
                        <p:par>
                          <p:cTn id="18" fill="hold">
                            <p:stCondLst>
                              <p:cond delay="2250"/>
                            </p:stCondLst>
                            <p:childTnLst>
                              <p:par>
                                <p:cTn id="19" presetID="10" presetClass="entr" presetSubtype="0" fill="hold" grpId="0" nodeType="afterEffect">
                                  <p:stCondLst>
                                    <p:cond delay="100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22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4C7D75-01F4-1FE5-43DA-A7FDDAFFE47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A3C756-F4D3-5B38-33D2-003EA9D01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ock in a cave&#10;&#10;AI-generated content may be incorrect.">
            <a:extLst>
              <a:ext uri="{FF2B5EF4-FFF2-40B4-BE49-F238E27FC236}">
                <a16:creationId xmlns:a16="http://schemas.microsoft.com/office/drawing/2014/main" id="{60D9D042-3574-E90F-43F2-A8090647A2E4}"/>
              </a:ext>
            </a:extLst>
          </p:cNvPr>
          <p:cNvPicPr>
            <a:picLocks noChangeAspect="1"/>
          </p:cNvPicPr>
          <p:nvPr/>
        </p:nvPicPr>
        <p:blipFill>
          <a:blip r:embed="rId2">
            <a:extLst>
              <a:ext uri="{28A0092B-C50C-407E-A947-70E740481C1C}">
                <a14:useLocalDpi xmlns:a14="http://schemas.microsoft.com/office/drawing/2010/main" val="0"/>
              </a:ext>
            </a:extLst>
          </a:blip>
          <a:srcRect t="11178" b="4552"/>
          <a:stretch/>
        </p:blipFill>
        <p:spPr>
          <a:xfrm>
            <a:off x="20" y="-22"/>
            <a:ext cx="12191977" cy="6858022"/>
          </a:xfrm>
          <a:prstGeom prst="rect">
            <a:avLst/>
          </a:prstGeom>
        </p:spPr>
      </p:pic>
      <p:sp>
        <p:nvSpPr>
          <p:cNvPr id="12" name="Rectangle 11">
            <a:extLst>
              <a:ext uri="{FF2B5EF4-FFF2-40B4-BE49-F238E27FC236}">
                <a16:creationId xmlns:a16="http://schemas.microsoft.com/office/drawing/2014/main" id="{DDE5D15B-0794-8671-0280-AF5BF8446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F08589-0655-4691-5977-D88A0B73D5CB}"/>
              </a:ext>
            </a:extLst>
          </p:cNvPr>
          <p:cNvSpPr>
            <a:spLocks noGrp="1"/>
          </p:cNvSpPr>
          <p:nvPr>
            <p:ph type="ctrTitle"/>
          </p:nvPr>
        </p:nvSpPr>
        <p:spPr>
          <a:xfrm>
            <a:off x="557561" y="5170857"/>
            <a:ext cx="11050859" cy="1475265"/>
          </a:xfrm>
          <a:solidFill>
            <a:schemeClr val="accent6">
              <a:lumMod val="75000"/>
              <a:alpha val="66000"/>
            </a:schemeClr>
          </a:solidFill>
        </p:spPr>
        <p:txBody>
          <a:bodyPr anchor="t">
            <a:normAutofit/>
          </a:bodyPr>
          <a:lstStyle/>
          <a:p>
            <a:r>
              <a:rPr lang="en-US" sz="5200" dirty="0">
                <a:solidFill>
                  <a:srgbClr val="FFFFFF"/>
                </a:solidFill>
              </a:rPr>
              <a:t>A Surprising Narrative of Resurrection</a:t>
            </a:r>
            <a:br>
              <a:rPr lang="en-US" sz="5200" dirty="0">
                <a:solidFill>
                  <a:srgbClr val="FFFFFF"/>
                </a:solidFill>
              </a:rPr>
            </a:br>
            <a:r>
              <a:rPr lang="en-US" sz="4000" dirty="0">
                <a:solidFill>
                  <a:srgbClr val="FFFFFF"/>
                </a:solidFill>
              </a:rPr>
              <a:t>John 11:1-44</a:t>
            </a:r>
          </a:p>
        </p:txBody>
      </p:sp>
      <p:sp>
        <p:nvSpPr>
          <p:cNvPr id="14" name="Rectangle 13">
            <a:extLst>
              <a:ext uri="{FF2B5EF4-FFF2-40B4-BE49-F238E27FC236}">
                <a16:creationId xmlns:a16="http://schemas.microsoft.com/office/drawing/2014/main" id="{7AF9C8FB-6DD6-1A9D-3DF1-2E2060F63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46F2033-CB05-2A75-5F02-14D1D81163E6}"/>
              </a:ext>
            </a:extLst>
          </p:cNvPr>
          <p:cNvSpPr txBox="1"/>
          <p:nvPr/>
        </p:nvSpPr>
        <p:spPr>
          <a:xfrm>
            <a:off x="312234" y="334537"/>
            <a:ext cx="2564781"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April 20, 2025</a:t>
            </a:r>
          </a:p>
        </p:txBody>
      </p:sp>
    </p:spTree>
    <p:extLst>
      <p:ext uri="{BB962C8B-B14F-4D97-AF65-F5344CB8AC3E}">
        <p14:creationId xmlns:p14="http://schemas.microsoft.com/office/powerpoint/2010/main" val="2927553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07A5C3-492A-FD2A-5D9A-A213298A21C4}"/>
              </a:ext>
            </a:extLst>
          </p:cNvPr>
          <p:cNvSpPr txBox="1"/>
          <p:nvPr/>
        </p:nvSpPr>
        <p:spPr>
          <a:xfrm>
            <a:off x="713678" y="223026"/>
            <a:ext cx="10760927"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Galatians 2:20</a:t>
            </a:r>
          </a:p>
        </p:txBody>
      </p:sp>
      <p:sp>
        <p:nvSpPr>
          <p:cNvPr id="4" name="TextBox 3">
            <a:extLst>
              <a:ext uri="{FF2B5EF4-FFF2-40B4-BE49-F238E27FC236}">
                <a16:creationId xmlns:a16="http://schemas.microsoft.com/office/drawing/2014/main" id="{8F463AAF-6011-8242-9227-E729726243CB}"/>
              </a:ext>
            </a:extLst>
          </p:cNvPr>
          <p:cNvSpPr txBox="1"/>
          <p:nvPr/>
        </p:nvSpPr>
        <p:spPr>
          <a:xfrm>
            <a:off x="334537" y="947855"/>
            <a:ext cx="11508057" cy="3785652"/>
          </a:xfrm>
          <a:prstGeom prst="rect">
            <a:avLst/>
          </a:prstGeom>
          <a:noFill/>
        </p:spPr>
        <p:txBody>
          <a:bodyPr wrap="square" rtlCol="0">
            <a:spAutoFit/>
          </a:bodyPr>
          <a:lstStyle/>
          <a:p>
            <a:pPr marL="0" marR="0" algn="just"/>
            <a:r>
              <a:rPr lang="en-US" sz="4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 have been crucified with Christ; and it is no longer I who live, but Christ lives in me; and the life which I now live in the flesh I live by faith in the Son of God, who loved me and gave Himself up for me. </a:t>
            </a:r>
            <a:endPar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6124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4EC96B9F-32C6-6FDE-C40C-9B5440B2E07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D138BC8-94B1-B50B-6C06-DDC8227E1B41}"/>
              </a:ext>
            </a:extLst>
          </p:cNvPr>
          <p:cNvSpPr txBox="1"/>
          <p:nvPr/>
        </p:nvSpPr>
        <p:spPr>
          <a:xfrm>
            <a:off x="713678" y="223026"/>
            <a:ext cx="10760927"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Hebrews 9:27</a:t>
            </a:r>
          </a:p>
        </p:txBody>
      </p:sp>
      <p:sp>
        <p:nvSpPr>
          <p:cNvPr id="4" name="TextBox 3">
            <a:extLst>
              <a:ext uri="{FF2B5EF4-FFF2-40B4-BE49-F238E27FC236}">
                <a16:creationId xmlns:a16="http://schemas.microsoft.com/office/drawing/2014/main" id="{4B471B13-29B2-E3EE-5C2F-3A27672FACC3}"/>
              </a:ext>
            </a:extLst>
          </p:cNvPr>
          <p:cNvSpPr txBox="1"/>
          <p:nvPr/>
        </p:nvSpPr>
        <p:spPr>
          <a:xfrm>
            <a:off x="334537" y="947855"/>
            <a:ext cx="11508057" cy="1569660"/>
          </a:xfrm>
          <a:prstGeom prst="rect">
            <a:avLst/>
          </a:prstGeom>
          <a:noFill/>
        </p:spPr>
        <p:txBody>
          <a:bodyPr wrap="square" rtlCol="0">
            <a:spAutoFit/>
          </a:bodyPr>
          <a:lstStyle/>
          <a:p>
            <a:pPr marL="0" marR="0" algn="just"/>
            <a:r>
              <a:rPr lang="en-US" sz="4800" i="1" dirty="0">
                <a:solidFill>
                  <a:schemeClr val="bg1"/>
                </a:solidFill>
                <a:effectLst/>
                <a:latin typeface="Calibri" panose="020F0502020204030204" pitchFamily="34" charset="0"/>
                <a:ea typeface="Times New Roman" panose="02020603050405020304" pitchFamily="18" charset="0"/>
              </a:rPr>
              <a:t>And inasmuch as it is appointed for men to die once and after this comes judgment…</a:t>
            </a:r>
            <a:endPar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575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9E75A1-FD93-BA8A-665F-803550004AC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D148178-FA6A-F854-8921-559E5D28BF51}"/>
              </a:ext>
            </a:extLst>
          </p:cNvPr>
          <p:cNvSpPr txBox="1"/>
          <p:nvPr/>
        </p:nvSpPr>
        <p:spPr>
          <a:xfrm>
            <a:off x="713678" y="223026"/>
            <a:ext cx="10760927"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Ecclesiastes 7:2</a:t>
            </a:r>
          </a:p>
        </p:txBody>
      </p:sp>
      <p:sp>
        <p:nvSpPr>
          <p:cNvPr id="4" name="TextBox 3">
            <a:extLst>
              <a:ext uri="{FF2B5EF4-FFF2-40B4-BE49-F238E27FC236}">
                <a16:creationId xmlns:a16="http://schemas.microsoft.com/office/drawing/2014/main" id="{8DA6014A-DD95-4E10-811B-857E1FA8D158}"/>
              </a:ext>
            </a:extLst>
          </p:cNvPr>
          <p:cNvSpPr txBox="1"/>
          <p:nvPr/>
        </p:nvSpPr>
        <p:spPr>
          <a:xfrm>
            <a:off x="334537" y="947855"/>
            <a:ext cx="11508057" cy="3046988"/>
          </a:xfrm>
          <a:prstGeom prst="rect">
            <a:avLst/>
          </a:prstGeom>
          <a:noFill/>
        </p:spPr>
        <p:txBody>
          <a:bodyPr wrap="square" rtlCol="0">
            <a:spAutoFit/>
          </a:bodyPr>
          <a:lstStyle/>
          <a:p>
            <a:pPr marL="0" marR="0" algn="just"/>
            <a:r>
              <a:rPr lang="en-US" sz="4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It is better to go to a house of mourning Than to go to a house of feasting, Because that is the end of every man, And the living takes it to heart. </a:t>
            </a:r>
            <a:endPar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242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03BFCCFF-BE07-E512-AC86-3C8CB56B37A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89A8151-37FB-5ADA-2A49-3429AC29068D}"/>
              </a:ext>
            </a:extLst>
          </p:cNvPr>
          <p:cNvSpPr txBox="1"/>
          <p:nvPr/>
        </p:nvSpPr>
        <p:spPr>
          <a:xfrm>
            <a:off x="713678" y="223026"/>
            <a:ext cx="10760927"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1 Corinthians 15:16-19</a:t>
            </a:r>
          </a:p>
        </p:txBody>
      </p:sp>
      <p:sp>
        <p:nvSpPr>
          <p:cNvPr id="4" name="TextBox 3">
            <a:extLst>
              <a:ext uri="{FF2B5EF4-FFF2-40B4-BE49-F238E27FC236}">
                <a16:creationId xmlns:a16="http://schemas.microsoft.com/office/drawing/2014/main" id="{72E39CEE-91E7-EBA3-DD31-ECB64E1A90C8}"/>
              </a:ext>
            </a:extLst>
          </p:cNvPr>
          <p:cNvSpPr txBox="1"/>
          <p:nvPr/>
        </p:nvSpPr>
        <p:spPr>
          <a:xfrm>
            <a:off x="334537" y="947855"/>
            <a:ext cx="11508057" cy="5262979"/>
          </a:xfrm>
          <a:prstGeom prst="rect">
            <a:avLst/>
          </a:prstGeom>
          <a:noFill/>
        </p:spPr>
        <p:txBody>
          <a:bodyPr wrap="square" rtlCol="0">
            <a:spAutoFit/>
          </a:bodyPr>
          <a:lstStyle/>
          <a:p>
            <a:pPr marL="0" marR="0" algn="just"/>
            <a:r>
              <a:rPr lang="en-US" sz="4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16 For if the dead are not raised, not even Christ has been raised; 17 and if Christ has not been raised, your faith is worthless; you are still in your sins. 18 Then those also who have fallen asleep in Christ have perished. 19 If we have hoped in Christ in this life only, we are of all men most to be pitied. </a:t>
            </a:r>
            <a:endPar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169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44B82F89-8DE5-458E-8018-3A084AF249E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BBB344C-FE50-FF14-4732-93CB13DB67F3}"/>
              </a:ext>
            </a:extLst>
          </p:cNvPr>
          <p:cNvSpPr txBox="1"/>
          <p:nvPr/>
        </p:nvSpPr>
        <p:spPr>
          <a:xfrm>
            <a:off x="713678" y="223026"/>
            <a:ext cx="10760927"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John 11:25-26</a:t>
            </a:r>
          </a:p>
        </p:txBody>
      </p:sp>
      <p:sp>
        <p:nvSpPr>
          <p:cNvPr id="4" name="TextBox 3">
            <a:extLst>
              <a:ext uri="{FF2B5EF4-FFF2-40B4-BE49-F238E27FC236}">
                <a16:creationId xmlns:a16="http://schemas.microsoft.com/office/drawing/2014/main" id="{69E3409D-6A59-DE62-065B-765CB0C59BD6}"/>
              </a:ext>
            </a:extLst>
          </p:cNvPr>
          <p:cNvSpPr txBox="1"/>
          <p:nvPr/>
        </p:nvSpPr>
        <p:spPr>
          <a:xfrm>
            <a:off x="334537" y="947855"/>
            <a:ext cx="11508057" cy="3046988"/>
          </a:xfrm>
          <a:prstGeom prst="rect">
            <a:avLst/>
          </a:prstGeom>
          <a:noFill/>
        </p:spPr>
        <p:txBody>
          <a:bodyPr wrap="square" rtlCol="0">
            <a:spAutoFit/>
          </a:bodyPr>
          <a:lstStyle/>
          <a:p>
            <a:pPr marL="0" marR="0" algn="just"/>
            <a:r>
              <a:rPr lang="en-US" sz="4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25 Jesus said to her, “I am the resurrection and the life; he who believes in Me will live even if he dies, 26 and everyone who lives and believes in Me will never die.”</a:t>
            </a:r>
            <a:endPar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1216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5269553A-6325-A206-FC79-C14F3529FC8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B57803D-4612-D480-47DB-03B93E018005}"/>
              </a:ext>
            </a:extLst>
          </p:cNvPr>
          <p:cNvSpPr txBox="1"/>
          <p:nvPr/>
        </p:nvSpPr>
        <p:spPr>
          <a:xfrm>
            <a:off x="713678" y="223026"/>
            <a:ext cx="10760927"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A Surprising Narrative of Resurrection</a:t>
            </a:r>
          </a:p>
        </p:txBody>
      </p:sp>
      <p:sp>
        <p:nvSpPr>
          <p:cNvPr id="4" name="TextBox 3">
            <a:extLst>
              <a:ext uri="{FF2B5EF4-FFF2-40B4-BE49-F238E27FC236}">
                <a16:creationId xmlns:a16="http://schemas.microsoft.com/office/drawing/2014/main" id="{06D26C4C-F5AA-33D5-5161-1BC450F03B0A}"/>
              </a:ext>
            </a:extLst>
          </p:cNvPr>
          <p:cNvSpPr txBox="1"/>
          <p:nvPr/>
        </p:nvSpPr>
        <p:spPr>
          <a:xfrm>
            <a:off x="334537" y="947855"/>
            <a:ext cx="11508057" cy="1200329"/>
          </a:xfrm>
          <a:prstGeom prst="rect">
            <a:avLst/>
          </a:prstGeom>
          <a:noFill/>
        </p:spPr>
        <p:txBody>
          <a:bodyPr wrap="square" rtlCol="0">
            <a:spAutoFit/>
          </a:bodyPr>
          <a:lstStyle/>
          <a:p>
            <a:pPr marL="857250" marR="0" indent="-857250" algn="just">
              <a:buAutoNum type="romanUcPeriod"/>
            </a:pPr>
            <a:r>
              <a:rPr lang="en-US" sz="3600" b="1" dirty="0">
                <a:solidFill>
                  <a:schemeClr val="bg1"/>
                </a:solidFill>
                <a:latin typeface="Arial" panose="020B0604020202020204" pitchFamily="34" charset="0"/>
                <a:ea typeface="Calibri" panose="020F0502020204030204" pitchFamily="34" charset="0"/>
                <a:cs typeface="Arial" panose="020B0604020202020204" pitchFamily="34" charset="0"/>
              </a:rPr>
              <a:t>The surprising procrastination of Christ </a:t>
            </a:r>
            <a:r>
              <a:rPr lang="en-US" sz="3600" b="1" baseline="30000" dirty="0">
                <a:solidFill>
                  <a:schemeClr val="bg1"/>
                </a:solidFill>
                <a:latin typeface="Arial" panose="020B0604020202020204" pitchFamily="34" charset="0"/>
                <a:ea typeface="Calibri" panose="020F0502020204030204" pitchFamily="34" charset="0"/>
                <a:cs typeface="Arial" panose="020B0604020202020204" pitchFamily="34" charset="0"/>
              </a:rPr>
              <a:t>(11:1-16)</a:t>
            </a:r>
          </a:p>
          <a:p>
            <a:pPr marL="857250" marR="0" indent="-857250" algn="just">
              <a:buAutoNum type="romanUcPeriod"/>
            </a:pPr>
            <a:r>
              <a:rPr lang="en-US" sz="3600" b="1" dirty="0">
                <a:solidFill>
                  <a:schemeClr val="bg1"/>
                </a:solidFill>
                <a:latin typeface="Arial" panose="020B0604020202020204" pitchFamily="34" charset="0"/>
                <a:ea typeface="Calibri" panose="020F0502020204030204" pitchFamily="34" charset="0"/>
                <a:cs typeface="Arial" panose="020B0604020202020204" pitchFamily="34" charset="0"/>
              </a:rPr>
              <a:t>The surprising promises of Christ </a:t>
            </a:r>
            <a:r>
              <a:rPr lang="en-US" sz="3600" b="1" baseline="30000" dirty="0">
                <a:solidFill>
                  <a:schemeClr val="bg1"/>
                </a:solidFill>
                <a:latin typeface="Arial" panose="020B0604020202020204" pitchFamily="34" charset="0"/>
                <a:ea typeface="Calibri" panose="020F0502020204030204" pitchFamily="34" charset="0"/>
                <a:cs typeface="Arial" panose="020B0604020202020204" pitchFamily="34" charset="0"/>
              </a:rPr>
              <a:t>(11:17-27)</a:t>
            </a:r>
          </a:p>
        </p:txBody>
      </p:sp>
    </p:spTree>
    <p:extLst>
      <p:ext uri="{BB962C8B-B14F-4D97-AF65-F5344CB8AC3E}">
        <p14:creationId xmlns:p14="http://schemas.microsoft.com/office/powerpoint/2010/main" val="415298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2A94B6BA-AC0E-86DA-8DAE-73CAE560963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E5AEBEF-6DDC-5457-2F6A-3A0191DBEC84}"/>
              </a:ext>
            </a:extLst>
          </p:cNvPr>
          <p:cNvSpPr txBox="1"/>
          <p:nvPr/>
        </p:nvSpPr>
        <p:spPr>
          <a:xfrm>
            <a:off x="713678" y="223026"/>
            <a:ext cx="10760927"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Job 19:25-27 (about 2200 BC)</a:t>
            </a:r>
          </a:p>
        </p:txBody>
      </p:sp>
      <p:sp>
        <p:nvSpPr>
          <p:cNvPr id="4" name="TextBox 3">
            <a:extLst>
              <a:ext uri="{FF2B5EF4-FFF2-40B4-BE49-F238E27FC236}">
                <a16:creationId xmlns:a16="http://schemas.microsoft.com/office/drawing/2014/main" id="{FEA7A648-FAC2-0CCE-A1EF-01DEAA6C7C26}"/>
              </a:ext>
            </a:extLst>
          </p:cNvPr>
          <p:cNvSpPr txBox="1"/>
          <p:nvPr/>
        </p:nvSpPr>
        <p:spPr>
          <a:xfrm>
            <a:off x="334537" y="947855"/>
            <a:ext cx="11508057" cy="5262979"/>
          </a:xfrm>
          <a:prstGeom prst="rect">
            <a:avLst/>
          </a:prstGeom>
          <a:noFill/>
        </p:spPr>
        <p:txBody>
          <a:bodyPr wrap="square" rtlCol="0">
            <a:spAutoFit/>
          </a:bodyPr>
          <a:lstStyle/>
          <a:p>
            <a:pPr marL="0" marR="0" algn="just"/>
            <a:r>
              <a:rPr lang="en-US" sz="4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25 As for me, I know that my Redeemer lives, And at </a:t>
            </a:r>
            <a:r>
              <a:rPr lang="en-US" sz="4800" i="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last</a:t>
            </a:r>
            <a:r>
              <a:rPr lang="en-US" sz="4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He will take His stand on the earth. 26 Even after my skin is destroyed, Yet from my flesh I shall see God; 27 Whom I myself shall behold, And whom my eyes will see and not another. My heart faints within me! </a:t>
            </a:r>
            <a:endPar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281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FA3637D1-4C5F-929E-D61B-80679482533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4E261A0-89CB-2525-76CE-67FCCC969195}"/>
              </a:ext>
            </a:extLst>
          </p:cNvPr>
          <p:cNvSpPr txBox="1"/>
          <p:nvPr/>
        </p:nvSpPr>
        <p:spPr>
          <a:xfrm>
            <a:off x="713678" y="223026"/>
            <a:ext cx="10760927"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Isaiah 26:19 (about 700 BC)</a:t>
            </a:r>
          </a:p>
        </p:txBody>
      </p:sp>
      <p:sp>
        <p:nvSpPr>
          <p:cNvPr id="4" name="TextBox 3">
            <a:extLst>
              <a:ext uri="{FF2B5EF4-FFF2-40B4-BE49-F238E27FC236}">
                <a16:creationId xmlns:a16="http://schemas.microsoft.com/office/drawing/2014/main" id="{B8C57A7C-6CC8-AF95-CC2A-54727D23FBA9}"/>
              </a:ext>
            </a:extLst>
          </p:cNvPr>
          <p:cNvSpPr txBox="1"/>
          <p:nvPr/>
        </p:nvSpPr>
        <p:spPr>
          <a:xfrm>
            <a:off x="334537" y="947855"/>
            <a:ext cx="11508057" cy="3785652"/>
          </a:xfrm>
          <a:prstGeom prst="rect">
            <a:avLst/>
          </a:prstGeom>
          <a:noFill/>
        </p:spPr>
        <p:txBody>
          <a:bodyPr wrap="square" rtlCol="0">
            <a:spAutoFit/>
          </a:bodyPr>
          <a:lstStyle/>
          <a:p>
            <a:pPr marL="0" marR="0" algn="just"/>
            <a:r>
              <a:rPr lang="en-US" sz="4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Your dead will live; Their corpses will rise. You who lie in the dust, awake and shout for joy, For your dew is as the dew of the dawn, And the earth will give birth to the departed spirits. </a:t>
            </a:r>
            <a:endPar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78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TotalTime>
  <Words>712</Words>
  <Application>Microsoft Office PowerPoint</Application>
  <PresentationFormat>Widescreen</PresentationFormat>
  <Paragraphs>43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Calibri</vt:lpstr>
      <vt:lpstr>Office Theme</vt:lpstr>
      <vt:lpstr>A Surprising Narrative of Resurrection John 11:1-44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Surprising Narrative of Resurrection John 11:1-44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 Godfrey</dc:creator>
  <cp:lastModifiedBy>Ed Godfrey</cp:lastModifiedBy>
  <cp:revision>1</cp:revision>
  <dcterms:created xsi:type="dcterms:W3CDTF">2025-04-19T16:25:06Z</dcterms:created>
  <dcterms:modified xsi:type="dcterms:W3CDTF">2025-04-19T17:10:48Z</dcterms:modified>
</cp:coreProperties>
</file>